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0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707" autoAdjust="0"/>
  </p:normalViewPr>
  <p:slideViewPr>
    <p:cSldViewPr>
      <p:cViewPr varScale="1">
        <p:scale>
          <a:sx n="96" d="100"/>
          <a:sy n="96" d="100"/>
        </p:scale>
        <p:origin x="-3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т.к. </a:t>
                    </a:r>
                    <a:r>
                      <a:rPr lang="ru-RU"/>
                      <a:t>служба является </a:t>
                    </a:r>
                    <a:r>
                      <a:rPr lang="ru-RU" smtClean="0"/>
                      <a:t>обязательной</a:t>
                    </a:r>
                    <a:r>
                      <a:rPr lang="ru-RU"/>
                      <a:t>
47%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c желанием</c:v>
                </c:pt>
                <c:pt idx="1">
                  <c:v>т.к. служба является обязательно</c:v>
                </c:pt>
                <c:pt idx="2">
                  <c:v>уклонится от службы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41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т.к. </a:t>
                    </a:r>
                    <a:r>
                      <a:rPr lang="ru-RU"/>
                      <a:t>служба является </a:t>
                    </a:r>
                    <a:r>
                      <a:rPr lang="ru-RU" smtClean="0"/>
                      <a:t>обязательной</a:t>
                    </a:r>
                    <a:r>
                      <a:rPr lang="ru-RU"/>
                      <a:t>
58%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863504909108583"/>
                  <c:y val="0.10171868395742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 желанием</c:v>
                </c:pt>
                <c:pt idx="1">
                  <c:v>т.к. служба является обязательна</c:v>
                </c:pt>
                <c:pt idx="2">
                  <c:v>уклонится от службы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2221-54D0-41E1-8B0C-98BFD0D2FC72}" type="datetimeFigureOut">
              <a:rPr lang="ru-RU" smtClean="0"/>
              <a:pPr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CA2-81A7-48AA-8C18-8D3E8F1C6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2221-54D0-41E1-8B0C-98BFD0D2FC72}" type="datetimeFigureOut">
              <a:rPr lang="ru-RU" smtClean="0"/>
              <a:pPr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CA2-81A7-48AA-8C18-8D3E8F1C6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2221-54D0-41E1-8B0C-98BFD0D2FC72}" type="datetimeFigureOut">
              <a:rPr lang="ru-RU" smtClean="0"/>
              <a:pPr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CA2-81A7-48AA-8C18-8D3E8F1C6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2221-54D0-41E1-8B0C-98BFD0D2FC72}" type="datetimeFigureOut">
              <a:rPr lang="ru-RU" smtClean="0"/>
              <a:pPr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CA2-81A7-48AA-8C18-8D3E8F1C6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2221-54D0-41E1-8B0C-98BFD0D2FC72}" type="datetimeFigureOut">
              <a:rPr lang="ru-RU" smtClean="0"/>
              <a:pPr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CA2-81A7-48AA-8C18-8D3E8F1C6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2221-54D0-41E1-8B0C-98BFD0D2FC72}" type="datetimeFigureOut">
              <a:rPr lang="ru-RU" smtClean="0"/>
              <a:pPr/>
              <a:t>28.01.2013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CA2-81A7-48AA-8C18-8D3E8F1C6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2221-54D0-41E1-8B0C-98BFD0D2FC72}" type="datetimeFigureOut">
              <a:rPr lang="ru-RU" smtClean="0"/>
              <a:pPr/>
              <a:t>28.01.2013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CA2-81A7-48AA-8C18-8D3E8F1C6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2221-54D0-41E1-8B0C-98BFD0D2FC72}" type="datetimeFigureOut">
              <a:rPr lang="ru-RU" smtClean="0"/>
              <a:pPr/>
              <a:t>28.01.2013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CA2-81A7-48AA-8C18-8D3E8F1C6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2221-54D0-41E1-8B0C-98BFD0D2FC72}" type="datetimeFigureOut">
              <a:rPr lang="ru-RU" smtClean="0"/>
              <a:pPr/>
              <a:t>28.01.2013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CA2-81A7-48AA-8C18-8D3E8F1C6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2221-54D0-41E1-8B0C-98BFD0D2FC72}" type="datetimeFigureOut">
              <a:rPr lang="ru-RU" smtClean="0"/>
              <a:pPr/>
              <a:t>28.01.2013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CA2-81A7-48AA-8C18-8D3E8F1C6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2221-54D0-41E1-8B0C-98BFD0D2FC72}" type="datetimeFigureOut">
              <a:rPr lang="ru-RU" smtClean="0"/>
              <a:pPr/>
              <a:t>28.01.2013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5CA2-81A7-48AA-8C18-8D3E8F1C6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C2221-54D0-41E1-8B0C-98BFD0D2FC72}" type="datetimeFigureOut">
              <a:rPr lang="ru-RU" smtClean="0"/>
              <a:pPr/>
              <a:t>28.01.2013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5CA2-81A7-48AA-8C18-8D3E8F1C6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I:\mark_bernes_-_s_chego_nachinaetsya_rodin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84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857364"/>
            <a:ext cx="8572560" cy="1928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СЛУЖБЕ ВОИНСКОЙ ГОТОВ ?!</a:t>
            </a:r>
            <a:endParaRPr lang="ru-RU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mark_bernes_-_s_chego_nachinaetsya_rod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19b_b886f95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Уклонение от воинской службы</a:t>
            </a:r>
            <a:endParaRPr lang="ru-RU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29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же ждет вас в армии 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357430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что важно, даже в армии?</a:t>
            </a:r>
          </a:p>
          <a:p>
            <a:pPr algn="ctr">
              <a:buNone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Учеба ! Вот что!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my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5929354" cy="24288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Политзанятие </a:t>
            </a:r>
            <a:b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для </a:t>
            </a:r>
            <a:b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новобранцев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 preferRelativeResize="0"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12" y="9"/>
            <a:ext cx="9143988" cy="6857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Солдатское письмо</a:t>
            </a:r>
            <a:endParaRPr lang="ru-RU" b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1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  <a:cs typeface="Courier New" pitchFamily="49" charset="0"/>
              </a:rPr>
              <a:t>«Привет …</a:t>
            </a:r>
          </a:p>
          <a:p>
            <a:pPr>
              <a:buNone/>
            </a:pPr>
            <a:r>
              <a:rPr lang="ru-RU" sz="51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  <a:cs typeface="Courier New" pitchFamily="49" charset="0"/>
              </a:rPr>
              <a:t>Я очень …</a:t>
            </a:r>
          </a:p>
          <a:p>
            <a:pPr>
              <a:buNone/>
            </a:pPr>
            <a:r>
              <a:rPr lang="ru-RU" sz="51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  <a:cs typeface="Courier New" pitchFamily="49" charset="0"/>
              </a:rPr>
              <a:t>У меня…</a:t>
            </a:r>
          </a:p>
          <a:p>
            <a:pPr>
              <a:buNone/>
            </a:pPr>
            <a:r>
              <a:rPr lang="ru-RU" sz="51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  <a:cs typeface="Courier New" pitchFamily="49" charset="0"/>
              </a:rPr>
              <a:t>Не ведая страха…</a:t>
            </a:r>
          </a:p>
          <a:p>
            <a:pPr>
              <a:buNone/>
            </a:pPr>
            <a:r>
              <a:rPr lang="ru-RU" sz="51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  <a:cs typeface="Courier New" pitchFamily="49" charset="0"/>
              </a:rPr>
              <a:t>Ничего не прошу …</a:t>
            </a:r>
          </a:p>
          <a:p>
            <a:pPr>
              <a:buNone/>
            </a:pPr>
            <a:r>
              <a:rPr lang="ru-RU" sz="51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  <a:cs typeface="Courier New" pitchFamily="49" charset="0"/>
              </a:rPr>
              <a:t>Спасибо…</a:t>
            </a:r>
          </a:p>
          <a:p>
            <a:pPr>
              <a:buNone/>
            </a:pPr>
            <a:r>
              <a:rPr lang="ru-RU" sz="51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  <a:cs typeface="Courier New" pitchFamily="49" charset="0"/>
              </a:rPr>
              <a:t>Передайте…</a:t>
            </a:r>
          </a:p>
          <a:p>
            <a:pPr>
              <a:buNone/>
            </a:pPr>
            <a:r>
              <a:rPr lang="ru-RU" sz="51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  <a:cs typeface="Courier New" pitchFamily="49" charset="0"/>
              </a:rPr>
              <a:t>Жду…</a:t>
            </a:r>
          </a:p>
          <a:p>
            <a:pPr>
              <a:buNone/>
            </a:pPr>
            <a:r>
              <a:rPr lang="ru-RU" sz="51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Monotype Corsiva" pitchFamily="66" charset="0"/>
                <a:cs typeface="Courier New" pitchFamily="49" charset="0"/>
              </a:rPr>
              <a:t>Это…»</a:t>
            </a:r>
            <a:endParaRPr lang="ru-RU" sz="51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Monotype Corsiva" pitchFamily="66" charset="0"/>
              <a:cs typeface="Courier New" pitchFamily="49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446c5_a1e62546_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358246" cy="121443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Солдатская песня</a:t>
            </a:r>
            <a:endParaRPr lang="ru-RU" sz="72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9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службе воинской готов?</a:t>
            </a:r>
            <a:endParaRPr lang="ru-RU" sz="5400" b="1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V_belorus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0057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 новых встреч!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ef1bedbd4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Социологический опрос: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 Вы пойдете служить в армию…</a:t>
            </a:r>
            <a:r>
              <a:rPr lang="ru-RU" dirty="0" smtClean="0">
                <a:solidFill>
                  <a:schemeClr val="bg1"/>
                </a:solidFill>
              </a:rPr>
              <a:t>	</a:t>
            </a:r>
          </a:p>
          <a:p>
            <a:pPr marL="1169988">
              <a:buNone/>
            </a:pP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А) с желанием;</a:t>
            </a:r>
          </a:p>
          <a:p>
            <a:pPr marL="1169988">
              <a:buNone/>
            </a:pP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Б) т.к. служба является обязательной;</a:t>
            </a:r>
          </a:p>
          <a:p>
            <a:pPr marL="1169988">
              <a:buNone/>
            </a:pP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В) уклонитесь от службы.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2 Согласны ли вы с утверждением , что «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патриотическое воспитание - это формирование и развитие личности</a:t>
            </a:r>
            <a:r>
              <a:rPr lang="ru-RU" b="1" dirty="0" smtClean="0">
                <a:solidFill>
                  <a:schemeClr val="bg1"/>
                </a:solidFill>
              </a:rPr>
              <a:t>»?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3 Ассоциируется ли в вашем сознании служение  Родине со словами «мужество» и «слава»?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8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 по лицею: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mouflage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Результаты опроса группы </a:t>
            </a:r>
            <a:r>
              <a:rPr lang="ru-RU" sz="5300" b="1" i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№236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cd77bfc36b5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Работа с понятиями 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Честь-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совокупность моральных качеств человека , которые вызывают уважение</a:t>
            </a:r>
          </a:p>
          <a:p>
            <a:pPr>
              <a:buNone/>
            </a:pP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Патриотизм -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любовь к Родине, к своему народу</a:t>
            </a:r>
          </a:p>
          <a:p>
            <a:pPr>
              <a:buNone/>
            </a:pP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Мужество -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храбрость, присутствие духа в опасности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0070810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8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17032"/>
            <a:ext cx="9144000" cy="28529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Какой быть армии?</a:t>
            </a:r>
            <a:endParaRPr lang="ru-RU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>
            <a:lum bright="3000" contrast="-1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496"/>
            <a:ext cx="8301038" cy="13573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Сохранение всеобщей воинской обязанности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Профессиональная армия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b="1" i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Австрия                           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7мес.</a:t>
            </a:r>
          </a:p>
          <a:p>
            <a:pPr algn="ctr">
              <a:buNone/>
            </a:pP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Венгрия                          12мес.</a:t>
            </a:r>
          </a:p>
          <a:p>
            <a:pPr algn="ctr">
              <a:buNone/>
            </a:pP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Франция                          10мес</a:t>
            </a:r>
          </a:p>
          <a:p>
            <a:pPr algn="ctr">
              <a:buNone/>
            </a:pP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Румыния                          12мес.</a:t>
            </a:r>
          </a:p>
          <a:p>
            <a:pPr algn="ctr">
              <a:buNone/>
            </a:pP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Испания                           9мес.</a:t>
            </a:r>
          </a:p>
          <a:p>
            <a:pPr algn="ctr">
              <a:buNone/>
            </a:pP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Италия                             10 мес.</a:t>
            </a:r>
          </a:p>
          <a:p>
            <a:pPr algn="ctr">
              <a:buNone/>
            </a:pP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Чехия                               12мес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efd4fe8f589e64e0e66a4f2937ae4ae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" y="0"/>
            <a:ext cx="91344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Альтернативная гражданская служба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Австрия                           10 мес.</a:t>
            </a: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Венгрия                          18 мес.</a:t>
            </a: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Франция                          20 мес.</a:t>
            </a: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Румыния                         24 мес.</a:t>
            </a: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Испания                          13 мес.</a:t>
            </a: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Италия                            10 мес.</a:t>
            </a: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Чехия                               18 мес.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eefd4fe8f589e64e0e66a4f2937ae4ae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" y="0"/>
            <a:ext cx="91344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195</Words>
  <Application>Microsoft Office PowerPoint</Application>
  <PresentationFormat>Экран (4:3)</PresentationFormat>
  <Paragraphs>56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 СЛУЖБЕ ВОИНСКОЙ ГОТОВ ?!</vt:lpstr>
      <vt:lpstr>Социологический опрос:</vt:lpstr>
      <vt:lpstr>Результаты опроса по лицею:</vt:lpstr>
      <vt:lpstr>Результаты опроса группы №236:</vt:lpstr>
      <vt:lpstr>Работа с понятиями </vt:lpstr>
      <vt:lpstr>Какой быть армии?</vt:lpstr>
      <vt:lpstr>Сохранение всеобщей воинской обязанности </vt:lpstr>
      <vt:lpstr>Профессиональная армия </vt:lpstr>
      <vt:lpstr>Альтернативная гражданская служба </vt:lpstr>
      <vt:lpstr>Уклонение от воинской службы</vt:lpstr>
      <vt:lpstr>Что же ждет вас в армии ?</vt:lpstr>
      <vt:lpstr>Политзанятие  для  новобранцев</vt:lpstr>
      <vt:lpstr>Солдатское письмо</vt:lpstr>
      <vt:lpstr>Солдатская песня</vt:lpstr>
      <vt:lpstr>К службе воинской готов?</vt:lpstr>
      <vt:lpstr>До новых встреч!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СЛУЖБЕ ВОЕНСКОЙ ГОТОВ ?!</dc:title>
  <dc:creator>Andrei</dc:creator>
  <cp:lastModifiedBy>User</cp:lastModifiedBy>
  <cp:revision>31</cp:revision>
  <dcterms:created xsi:type="dcterms:W3CDTF">2011-11-11T15:22:12Z</dcterms:created>
  <dcterms:modified xsi:type="dcterms:W3CDTF">2013-01-28T06:31:22Z</dcterms:modified>
</cp:coreProperties>
</file>